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92" autoAdjust="0"/>
    <p:restoredTop sz="94660"/>
  </p:normalViewPr>
  <p:slideViewPr>
    <p:cSldViewPr>
      <p:cViewPr varScale="1">
        <p:scale>
          <a:sx n="114" d="100"/>
          <a:sy n="114" d="100"/>
        </p:scale>
        <p:origin x="64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1716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GIF>
</file>

<file path=ppt/media/image2.jpeg>
</file>

<file path=ppt/media/image3.GIF>
</file>

<file path=ppt/media/image4.jpe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CF3B8D03-4B07-6943-9352-AC46AC05511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en-US"/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785DC11E-8A7B-874B-A0AB-12577B9A6914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ru-RU" altLang="en-US"/>
          </a:p>
        </p:txBody>
      </p:sp>
      <p:sp>
        <p:nvSpPr>
          <p:cNvPr id="69636" name="Rectangle 4">
            <a:extLst>
              <a:ext uri="{FF2B5EF4-FFF2-40B4-BE49-F238E27FC236}">
                <a16:creationId xmlns:a16="http://schemas.microsoft.com/office/drawing/2014/main" id="{3051A5A8-9194-9043-A7C8-9A8EC1B44904}"/>
              </a:ext>
            </a:extLst>
          </p:cNvPr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9637" name="Rectangle 5">
            <a:extLst>
              <a:ext uri="{FF2B5EF4-FFF2-40B4-BE49-F238E27FC236}">
                <a16:creationId xmlns:a16="http://schemas.microsoft.com/office/drawing/2014/main" id="{0EAA6ACD-455D-B449-9F01-498EA34D845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/>
              <a:t>Click to edit Master text styles</a:t>
            </a:r>
          </a:p>
          <a:p>
            <a:pPr lvl="1"/>
            <a:r>
              <a:rPr lang="ru-RU" altLang="en-US"/>
              <a:t>Second level</a:t>
            </a:r>
          </a:p>
          <a:p>
            <a:pPr lvl="2"/>
            <a:r>
              <a:rPr lang="ru-RU" altLang="en-US"/>
              <a:t>Third level</a:t>
            </a:r>
          </a:p>
          <a:p>
            <a:pPr lvl="3"/>
            <a:r>
              <a:rPr lang="ru-RU" altLang="en-US"/>
              <a:t>Fourth level</a:t>
            </a:r>
          </a:p>
          <a:p>
            <a:pPr lvl="4"/>
            <a:r>
              <a:rPr lang="ru-RU" altLang="en-US"/>
              <a:t>Fifth level</a:t>
            </a:r>
          </a:p>
        </p:txBody>
      </p:sp>
      <p:sp>
        <p:nvSpPr>
          <p:cNvPr id="69638" name="Rectangle 6">
            <a:extLst>
              <a:ext uri="{FF2B5EF4-FFF2-40B4-BE49-F238E27FC236}">
                <a16:creationId xmlns:a16="http://schemas.microsoft.com/office/drawing/2014/main" id="{050DB417-573F-4B4A-BF1C-527D15AAB7F6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en-US"/>
          </a:p>
        </p:txBody>
      </p:sp>
      <p:sp>
        <p:nvSpPr>
          <p:cNvPr id="69639" name="Rectangle 7">
            <a:extLst>
              <a:ext uri="{FF2B5EF4-FFF2-40B4-BE49-F238E27FC236}">
                <a16:creationId xmlns:a16="http://schemas.microsoft.com/office/drawing/2014/main" id="{6ED6A90D-A9C0-4E46-975A-5FA903D82BD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8A103290-362E-8A40-9BD1-3F0D5088AA49}" type="slidenum">
              <a:rPr lang="ru-RU" altLang="en-US"/>
              <a:pPr/>
              <a:t>‹#›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1DC95F34-B042-7245-A5B3-5BB49DD8212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403350" y="260350"/>
            <a:ext cx="5903913" cy="1109663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ru-RU" altLang="en-US" noProof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8D6686AF-1F91-6547-8A27-A080DD64CE5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403350" y="1147763"/>
            <a:ext cx="5903913" cy="696912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ru-RU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89B4B-BAFB-A84C-86A3-545EFAF22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17AC3A-C559-D949-86B4-CEBBED8262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31421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A82048-4A39-E64F-84EA-7AAC3BA72A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5957888" y="333375"/>
            <a:ext cx="1854200" cy="60467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85922B-3AAC-F24A-A3B5-F4A7E82A6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95288" y="333375"/>
            <a:ext cx="5410200" cy="60467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5162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E651A-A3AB-6B42-A555-259CB0D2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B9869-7FD6-9448-A443-41A28CD4D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26366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70DB3-1C6F-6340-B777-518E9A59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30B233-6B70-0F42-91D7-51A3A77621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2392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59137-4039-C84F-BF8A-7CCE630E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DCCE2-CEA6-D74F-80AB-1CC93E0971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5288" y="1268413"/>
            <a:ext cx="3632200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A5F723-5567-C645-AACC-B0DA495099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79888" y="1268413"/>
            <a:ext cx="3632200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4108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6250C-E92C-6A4E-9B9D-44378C4D5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C59C9-87B5-4A42-B5E4-4A7548FB7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D604B1-1CCE-5843-91B4-A834A1F076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6C0A6F-A407-524B-BD9A-98925D2AE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D683F3-072E-7E48-A605-D6A75A3AF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6413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E58FE-29C9-CE4C-8B21-231EF0AAA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3933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7796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C5764-3194-434E-A7D4-21C1ED5DE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F0988-FE68-0D49-8E51-D7276A0C5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DA2686-A9AB-8949-A63D-D161052B1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751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22E3B-699F-9A43-8049-37EBBF524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6061CA-2DD1-9744-B509-41FFF0B4EC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6CD08C-478F-D04E-A814-1BC9AB8499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152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88F5FDB-0310-924D-B66F-F8D0E5F83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333375"/>
            <a:ext cx="7416800" cy="5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ru-RU" alt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4704790-8CC5-ED43-95FB-C45DD01DDD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95288" y="1268413"/>
            <a:ext cx="7416800" cy="511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 kern="1200">
          <a:solidFill>
            <a:srgbClr val="080808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 kern="1200">
          <a:solidFill>
            <a:srgbClr val="080808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rgbClr val="080808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rgbClr val="080808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rgbClr val="080808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8" name="Rectangle 12">
            <a:extLst>
              <a:ext uri="{FF2B5EF4-FFF2-40B4-BE49-F238E27FC236}">
                <a16:creationId xmlns:a16="http://schemas.microsoft.com/office/drawing/2014/main" id="{0C15060D-0CB4-DB44-A10B-C4555DF806E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547813" y="620713"/>
            <a:ext cx="5154612" cy="720725"/>
          </a:xfrm>
        </p:spPr>
        <p:txBody>
          <a:bodyPr/>
          <a:lstStyle/>
          <a:p>
            <a:r>
              <a:rPr lang="en-GB" altLang="en-US" dirty="0">
                <a:latin typeface="Tahoma" panose="020B0604030504040204" pitchFamily="34" charset="0"/>
              </a:rPr>
              <a:t>Robot manufactures</a:t>
            </a:r>
          </a:p>
        </p:txBody>
      </p:sp>
      <p:sp>
        <p:nvSpPr>
          <p:cNvPr id="34829" name="Rectangle 13">
            <a:extLst>
              <a:ext uri="{FF2B5EF4-FFF2-40B4-BE49-F238E27FC236}">
                <a16:creationId xmlns:a16="http://schemas.microsoft.com/office/drawing/2014/main" id="{AC72920E-9DFA-D84C-BD29-9C6FE1DE589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690688" y="1169988"/>
            <a:ext cx="3169344" cy="647700"/>
          </a:xfrm>
        </p:spPr>
        <p:txBody>
          <a:bodyPr/>
          <a:lstStyle/>
          <a:p>
            <a:r>
              <a:rPr lang="nl-NL" altLang="en-US" dirty="0"/>
              <a:t>Stefan, Sven &amp; Thijs</a:t>
            </a:r>
            <a:endParaRPr lang="uk-UA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C0041314-610A-AC43-9D21-9D1B799296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1188" y="260350"/>
            <a:ext cx="8425308" cy="649288"/>
          </a:xfrm>
        </p:spPr>
        <p:txBody>
          <a:bodyPr/>
          <a:lstStyle/>
          <a:p>
            <a:r>
              <a:rPr lang="en-US" altLang="en-US" dirty="0">
                <a:latin typeface="Tahoma" panose="020B0604030504040204" pitchFamily="34" charset="0"/>
              </a:rPr>
              <a:t>What are we going to talk about?</a:t>
            </a:r>
            <a:endParaRPr lang="uk-UA" altLang="en-US" dirty="0">
              <a:latin typeface="Tahoma" panose="020B0604030504040204" pitchFamily="34" charset="0"/>
            </a:endParaRP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D5A9917D-E4C6-C14C-8DF9-F9F3A11B0C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536" y="1772816"/>
            <a:ext cx="6454775" cy="3672408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ko-KR" sz="2000" dirty="0">
                <a:latin typeface="Verdana" panose="020B0604030504040204" pitchFamily="34" charset="0"/>
                <a:ea typeface="굴림" panose="020B0600000101010101" pitchFamily="34" charset="-127"/>
              </a:rPr>
              <a:t>6-axis robot arm</a:t>
            </a: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>
              <a:lnSpc>
                <a:spcPct val="80000"/>
              </a:lnSpc>
            </a:pPr>
            <a:r>
              <a:rPr lang="en-US" altLang="ko-KR" sz="2000" dirty="0">
                <a:latin typeface="Verdana" panose="020B0604030504040204" pitchFamily="34" charset="0"/>
                <a:ea typeface="굴림" panose="020B0600000101010101" pitchFamily="34" charset="-127"/>
              </a:rPr>
              <a:t>3D model</a:t>
            </a: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>
              <a:lnSpc>
                <a:spcPct val="80000"/>
              </a:lnSpc>
            </a:pPr>
            <a:r>
              <a:rPr lang="en-US" altLang="ko-KR" sz="2000" dirty="0">
                <a:latin typeface="Verdana" panose="020B0604030504040204" pitchFamily="34" charset="0"/>
                <a:ea typeface="굴림" panose="020B0600000101010101" pitchFamily="34" charset="-127"/>
              </a:rPr>
              <a:t>Manufacturing</a:t>
            </a: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>
              <a:lnSpc>
                <a:spcPct val="80000"/>
              </a:lnSpc>
            </a:pPr>
            <a:r>
              <a:rPr lang="en-US" altLang="ko-KR" sz="2000" dirty="0">
                <a:latin typeface="Verdana" panose="020B0604030504040204" pitchFamily="34" charset="0"/>
                <a:ea typeface="굴림" panose="020B0600000101010101" pitchFamily="34" charset="-127"/>
              </a:rPr>
              <a:t>Stepper motors</a:t>
            </a: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altLang="ko-KR" sz="2000" dirty="0">
                <a:latin typeface="Verdana" panose="020B0604030504040204" pitchFamily="34" charset="0"/>
                <a:ea typeface="굴림" panose="020B0600000101010101" pitchFamily="34" charset="-127"/>
              </a:rPr>
              <a:t> </a:t>
            </a:r>
          </a:p>
          <a:p>
            <a:pPr>
              <a:lnSpc>
                <a:spcPct val="80000"/>
              </a:lnSpc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BD4C9E-B3E5-E645-A1CC-BA34EEFA4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821" y="1268760"/>
            <a:ext cx="3442979" cy="31293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188913"/>
            <a:ext cx="7127875" cy="723900"/>
          </a:xfrm>
        </p:spPr>
        <p:txBody>
          <a:bodyPr/>
          <a:lstStyle/>
          <a:p>
            <a:r>
              <a:rPr lang="en-US" altLang="en-US" dirty="0">
                <a:solidFill>
                  <a:schemeClr val="tx2"/>
                </a:solidFill>
                <a:latin typeface="Tahoma" panose="020B0604030504040204" pitchFamily="34" charset="0"/>
              </a:rPr>
              <a:t>6-axis robot arm</a:t>
            </a:r>
            <a:endParaRPr lang="en-US" altLang="en-US" dirty="0">
              <a:solidFill>
                <a:schemeClr val="tx2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4691" name="Rectangle 3">
                <a:extLst>
                  <a:ext uri="{FF2B5EF4-FFF2-40B4-BE49-F238E27FC236}">
                    <a16:creationId xmlns:a16="http://schemas.microsoft.com/office/drawing/2014/main" id="{6A2A1EE9-835B-0A48-9C29-BACDE007DC36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1919288" y="1052513"/>
                <a:ext cx="7116762" cy="5616575"/>
              </a:xfrm>
            </p:spPr>
            <p:txBody>
              <a:bodyPr/>
              <a:lstStyle/>
              <a:p>
                <a:r>
                  <a:rPr lang="en-US" altLang="ko-KR" dirty="0">
                    <a:latin typeface="Verdana" panose="020B0604030504040204" pitchFamily="34" charset="0"/>
                    <a:ea typeface="굴림" panose="020B0600000101010101" pitchFamily="34" charset="-127"/>
                  </a:rPr>
                  <a:t>Goal: make a pick and place system for a minimum weight of </a:t>
                </a:r>
                <a14:m>
                  <m:oMath xmlns:m="http://schemas.openxmlformats.org/officeDocument/2006/math">
                    <m:r>
                      <a:rPr lang="en-US" altLang="ko-KR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nl-NL" altLang="ko-KR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500 </m:t>
                    </m:r>
                    <m:r>
                      <m:rPr>
                        <m:sty m:val="p"/>
                      </m:rPr>
                      <a:rPr lang="nl-NL" altLang="ko-KR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gram</m:t>
                    </m:r>
                  </m:oMath>
                </a14:m>
                <a:r>
                  <a:rPr lang="en-US" altLang="ko-KR" dirty="0">
                    <a:latin typeface="Verdana" panose="020B0604030504040204" pitchFamily="34" charset="0"/>
                    <a:ea typeface="굴림" panose="020B0600000101010101" pitchFamily="34" charset="-127"/>
                  </a:rPr>
                  <a:t>.</a:t>
                </a:r>
              </a:p>
              <a:p>
                <a:pPr marL="0" indent="0">
                  <a:buNone/>
                </a:pPr>
                <a:endParaRPr lang="en-US" altLang="en-US" dirty="0"/>
              </a:p>
            </p:txBody>
          </p:sp>
        </mc:Choice>
        <mc:Fallback>
          <p:sp>
            <p:nvSpPr>
              <p:cNvPr id="114691" name="Rectangle 3">
                <a:extLst>
                  <a:ext uri="{FF2B5EF4-FFF2-40B4-BE49-F238E27FC236}">
                    <a16:creationId xmlns:a16="http://schemas.microsoft.com/office/drawing/2014/main" id="{6A2A1EE9-835B-0A48-9C29-BACDE007DC3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919288" y="1052513"/>
                <a:ext cx="7116762" cy="5616575"/>
              </a:xfrm>
              <a:blipFill>
                <a:blip r:embed="rId3"/>
                <a:stretch>
                  <a:fillRect l="-1601" t="-1129" r="-2135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3B9C5C07-C717-0344-B1F5-0B1C73583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3888" y="2589608"/>
            <a:ext cx="5055275" cy="33578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AFAFBD-6E67-5D45-A339-AFE131F6FE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8175" y="3987176"/>
            <a:ext cx="3311897" cy="24876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188913"/>
            <a:ext cx="7127875" cy="723900"/>
          </a:xfrm>
        </p:spPr>
        <p:txBody>
          <a:bodyPr/>
          <a:lstStyle/>
          <a:p>
            <a:r>
              <a:rPr lang="en-US" altLang="en-US" dirty="0">
                <a:solidFill>
                  <a:schemeClr val="tx2"/>
                </a:solidFill>
                <a:latin typeface="Tahoma" panose="020B0604030504040204" pitchFamily="34" charset="0"/>
              </a:rPr>
              <a:t>3D-model</a:t>
            </a:r>
            <a:endParaRPr lang="en-US" altLang="en-US" dirty="0">
              <a:solidFill>
                <a:schemeClr val="tx2"/>
              </a:solidFill>
            </a:endParaRPr>
          </a:p>
        </p:txBody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6A2A1EE9-835B-0A48-9C29-BACDE007DC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19288" y="1052513"/>
            <a:ext cx="7116762" cy="2808535"/>
          </a:xfrm>
        </p:spPr>
        <p:txBody>
          <a:bodyPr/>
          <a:lstStyle/>
          <a:p>
            <a:r>
              <a:rPr lang="en-US" altLang="en-US" dirty="0"/>
              <a:t>Design in Inventor</a:t>
            </a:r>
          </a:p>
          <a:p>
            <a:pPr marL="0" indent="0">
              <a:buNone/>
            </a:pPr>
            <a:endParaRPr lang="en-US" altLang="en-US" dirty="0"/>
          </a:p>
          <a:p>
            <a:r>
              <a:rPr lang="en-US" altLang="en-US" dirty="0"/>
              <a:t>Aluminum parts</a:t>
            </a:r>
          </a:p>
          <a:p>
            <a:endParaRPr lang="en-US" altLang="en-US" dirty="0"/>
          </a:p>
          <a:p>
            <a:r>
              <a:rPr lang="en-US" altLang="en-US" dirty="0"/>
              <a:t>3D filament parts</a:t>
            </a:r>
          </a:p>
          <a:p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25BB9D-D25D-6046-99D2-FD2317934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1" y="4683169"/>
            <a:ext cx="3525912" cy="198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741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188913"/>
            <a:ext cx="7127875" cy="723900"/>
          </a:xfrm>
        </p:spPr>
        <p:txBody>
          <a:bodyPr/>
          <a:lstStyle/>
          <a:p>
            <a:r>
              <a:rPr lang="en-US" altLang="en-US" dirty="0">
                <a:solidFill>
                  <a:schemeClr val="tx2"/>
                </a:solidFill>
                <a:latin typeface="Tahoma" panose="020B0604030504040204" pitchFamily="34" charset="0"/>
              </a:rPr>
              <a:t>manufacturing</a:t>
            </a:r>
            <a:endParaRPr lang="en-US" altLang="en-US" dirty="0">
              <a:solidFill>
                <a:schemeClr val="tx2"/>
              </a:solidFill>
            </a:endParaRPr>
          </a:p>
        </p:txBody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6A2A1EE9-835B-0A48-9C29-BACDE007DC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19288" y="1052513"/>
            <a:ext cx="7116762" cy="5616575"/>
          </a:xfrm>
        </p:spPr>
        <p:txBody>
          <a:bodyPr/>
          <a:lstStyle/>
          <a:p>
            <a:r>
              <a:rPr lang="en-US" altLang="en-US" dirty="0"/>
              <a:t>3D printing </a:t>
            </a:r>
          </a:p>
          <a:p>
            <a:endParaRPr lang="en-US" altLang="en-US" dirty="0"/>
          </a:p>
          <a:p>
            <a:r>
              <a:rPr lang="en-US" altLang="en-US" dirty="0"/>
              <a:t>Waterjet cutting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B9B86C-4587-BD48-A248-6BBC91BC4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44" y="3792381"/>
            <a:ext cx="4247456" cy="23913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864B89-ACFA-F245-BE4F-6ABBAAE36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313" y="2687903"/>
            <a:ext cx="4105424" cy="230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789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188913"/>
            <a:ext cx="7127875" cy="723900"/>
          </a:xfrm>
        </p:spPr>
        <p:txBody>
          <a:bodyPr/>
          <a:lstStyle/>
          <a:p>
            <a:r>
              <a:rPr lang="en-US" altLang="en-US" dirty="0">
                <a:solidFill>
                  <a:schemeClr val="tx2"/>
                </a:solidFill>
                <a:latin typeface="Tahoma" panose="020B0604030504040204" pitchFamily="34" charset="0"/>
              </a:rPr>
              <a:t>Stepper motors</a:t>
            </a:r>
            <a:endParaRPr lang="en-US" altLang="en-US" dirty="0">
              <a:solidFill>
                <a:schemeClr val="tx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44E663-9A6C-C646-87DD-5B6D73267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1268760"/>
            <a:ext cx="4775200" cy="5270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A0B864-2D24-644F-B3D2-E75962719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2776"/>
            <a:ext cx="2211710" cy="29489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38909D-9A2B-EE4D-ACC2-465EDB182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232" y="1407034"/>
            <a:ext cx="2211710" cy="294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570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188913"/>
            <a:ext cx="7127875" cy="723900"/>
          </a:xfrm>
        </p:spPr>
        <p:txBody>
          <a:bodyPr/>
          <a:lstStyle/>
          <a:p>
            <a:r>
              <a:rPr lang="en-US" altLang="en-US" dirty="0">
                <a:solidFill>
                  <a:schemeClr val="tx2"/>
                </a:solidFill>
                <a:latin typeface="Tahoma" panose="020B0604030504040204" pitchFamily="34" charset="0"/>
              </a:rPr>
              <a:t>Stepper motors</a:t>
            </a:r>
            <a:endParaRPr lang="en-US" altLang="en-US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713361-C6B7-EC4F-8FBC-967A2927C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60" y="1196753"/>
            <a:ext cx="7127876" cy="35317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26D040-88EE-5A41-AD8D-B82916ADE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33056"/>
            <a:ext cx="1772824" cy="270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053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DDC5F-5F57-D341-BE9A-518EEACA0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Planning next week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E500BF-7E5C-E645-B391-100821FD4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5" y="1772816"/>
            <a:ext cx="9144000" cy="5022376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04A6DB3F-C5D5-9F4D-B61C-2ADDBD1FC059}"/>
              </a:ext>
            </a:extLst>
          </p:cNvPr>
          <p:cNvSpPr/>
          <p:nvPr/>
        </p:nvSpPr>
        <p:spPr bwMode="auto">
          <a:xfrm>
            <a:off x="5796136" y="2924944"/>
            <a:ext cx="792088" cy="360040"/>
          </a:xfrm>
          <a:prstGeom prst="fram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02D815E-14D1-0442-A652-8772E703E0DA}"/>
              </a:ext>
            </a:extLst>
          </p:cNvPr>
          <p:cNvSpPr/>
          <p:nvPr/>
        </p:nvSpPr>
        <p:spPr bwMode="auto">
          <a:xfrm>
            <a:off x="3851920" y="2852936"/>
            <a:ext cx="792088" cy="432048"/>
          </a:xfrm>
          <a:prstGeom prst="fram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6691CB7C-AB5E-3C4D-B899-8F51EFE5619C}"/>
              </a:ext>
            </a:extLst>
          </p:cNvPr>
          <p:cNvSpPr/>
          <p:nvPr/>
        </p:nvSpPr>
        <p:spPr bwMode="auto">
          <a:xfrm>
            <a:off x="2555776" y="2852936"/>
            <a:ext cx="792088" cy="432048"/>
          </a:xfrm>
          <a:prstGeom prst="fram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C3D5361D-4A86-A142-97FA-391F4F8D6D91}"/>
              </a:ext>
            </a:extLst>
          </p:cNvPr>
          <p:cNvSpPr/>
          <p:nvPr/>
        </p:nvSpPr>
        <p:spPr bwMode="auto">
          <a:xfrm>
            <a:off x="1403648" y="2852936"/>
            <a:ext cx="792088" cy="432048"/>
          </a:xfrm>
          <a:prstGeom prst="fram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006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65B1F-5E2E-D341-BBE2-2C519F2E7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Questions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0FDF79-4B37-3044-874F-41E7E7A2A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63465">
            <a:off x="1705425" y="2288320"/>
            <a:ext cx="5089637" cy="286292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2F79677-EEAA-AA42-9B5D-6937F19E4401}"/>
              </a:ext>
            </a:extLst>
          </p:cNvPr>
          <p:cNvSpPr/>
          <p:nvPr/>
        </p:nvSpPr>
        <p:spPr bwMode="auto">
          <a:xfrm>
            <a:off x="3779912" y="5747641"/>
            <a:ext cx="792088" cy="791369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314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3.33333E-6 L -0.12986 -0.122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93" y="-6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template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280</TotalTime>
  <Words>66</Words>
  <Application>Microsoft Macintosh PowerPoint</Application>
  <PresentationFormat>On-screen Show (4:3)</PresentationFormat>
  <Paragraphs>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Tahoma</vt:lpstr>
      <vt:lpstr>Verdana</vt:lpstr>
      <vt:lpstr>굴림</vt:lpstr>
      <vt:lpstr>template</vt:lpstr>
      <vt:lpstr>Robot manufactures</vt:lpstr>
      <vt:lpstr>What are we going to talk about?</vt:lpstr>
      <vt:lpstr>6-axis robot arm</vt:lpstr>
      <vt:lpstr>3D-model</vt:lpstr>
      <vt:lpstr>manufacturing</vt:lpstr>
      <vt:lpstr>Stepper motors</vt:lpstr>
      <vt:lpstr>Stepper motors</vt:lpstr>
      <vt:lpstr>Planning next week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manufactors</dc:title>
  <dc:creator>Knegt, M.C. de (16048814)</dc:creator>
  <cp:lastModifiedBy>Knegt, M.C. de (16048814)</cp:lastModifiedBy>
  <cp:revision>13</cp:revision>
  <dcterms:created xsi:type="dcterms:W3CDTF">2020-05-14T09:47:57Z</dcterms:created>
  <dcterms:modified xsi:type="dcterms:W3CDTF">2020-05-14T14:28:05Z</dcterms:modified>
</cp:coreProperties>
</file>

<file path=docProps/thumbnail.jpeg>
</file>